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8"/>
  </p:notesMasterIdLst>
  <p:sldIdLst>
    <p:sldId id="256" r:id="rId2"/>
    <p:sldId id="269" r:id="rId3"/>
    <p:sldId id="311" r:id="rId4"/>
    <p:sldId id="257" r:id="rId5"/>
    <p:sldId id="258" r:id="rId6"/>
    <p:sldId id="259" r:id="rId7"/>
    <p:sldId id="260" r:id="rId8"/>
    <p:sldId id="263" r:id="rId9"/>
    <p:sldId id="261" r:id="rId10"/>
    <p:sldId id="271" r:id="rId11"/>
    <p:sldId id="262" r:id="rId12"/>
    <p:sldId id="264" r:id="rId13"/>
    <p:sldId id="265" r:id="rId14"/>
    <p:sldId id="266" r:id="rId15"/>
    <p:sldId id="270" r:id="rId16"/>
    <p:sldId id="267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78" r:id="rId26"/>
    <p:sldId id="316" r:id="rId27"/>
    <p:sldId id="280" r:id="rId28"/>
    <p:sldId id="282" r:id="rId29"/>
    <p:sldId id="283" r:id="rId30"/>
    <p:sldId id="315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81" r:id="rId41"/>
    <p:sldId id="293" r:id="rId42"/>
    <p:sldId id="294" r:id="rId43"/>
    <p:sldId id="295" r:id="rId44"/>
    <p:sldId id="297" r:id="rId45"/>
    <p:sldId id="298" r:id="rId46"/>
    <p:sldId id="299" r:id="rId47"/>
    <p:sldId id="313" r:id="rId48"/>
    <p:sldId id="317" r:id="rId49"/>
    <p:sldId id="302" r:id="rId50"/>
    <p:sldId id="296" r:id="rId51"/>
    <p:sldId id="300" r:id="rId52"/>
    <p:sldId id="312" r:id="rId53"/>
    <p:sldId id="310" r:id="rId54"/>
    <p:sldId id="305" r:id="rId55"/>
    <p:sldId id="318" r:id="rId56"/>
    <p:sldId id="306" r:id="rId57"/>
    <p:sldId id="309" r:id="rId58"/>
    <p:sldId id="319" r:id="rId59"/>
    <p:sldId id="308" r:id="rId60"/>
    <p:sldId id="320" r:id="rId61"/>
    <p:sldId id="307" r:id="rId62"/>
    <p:sldId id="321" r:id="rId63"/>
    <p:sldId id="304" r:id="rId64"/>
    <p:sldId id="303" r:id="rId65"/>
    <p:sldId id="314" r:id="rId66"/>
    <p:sldId id="30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18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fivethirtyeight.com/features/which-world-cup-team-is-the-best-at-wasting-time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George </a:t>
            </a:r>
            <a:r>
              <a:rPr lang="en-US" b="1" dirty="0" err="1"/>
              <a:t>Levines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4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75" y="2389877"/>
            <a:ext cx="5071344" cy="4214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432"/>
          </a:xfrm>
        </p:spPr>
        <p:txBody>
          <a:bodyPr/>
          <a:lstStyle/>
          <a:p>
            <a:r>
              <a:rPr lang="en-US" dirty="0"/>
              <a:t>Journal reports: ask the author(s) for a copy!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6527" y="3756526"/>
            <a:ext cx="1042736" cy="6283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3000"/>
                </a:schemeClr>
              </a:gs>
              <a:gs pos="80000">
                <a:schemeClr val="accent1">
                  <a:shade val="93000"/>
                  <a:satMod val="130000"/>
                  <a:alpha val="43000"/>
                </a:schemeClr>
              </a:gs>
              <a:gs pos="100000">
                <a:schemeClr val="accent1">
                  <a:shade val="94000"/>
                  <a:satMod val="135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</p:spTree>
    <p:extLst>
      <p:ext uri="{BB962C8B-B14F-4D97-AF65-F5344CB8AC3E}">
        <p14:creationId xmlns:p14="http://schemas.microsoft.com/office/powerpoint/2010/main" val="2193898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</a:t>
            </a:r>
            <a:r>
              <a:rPr lang="en-US" dirty="0" err="1"/>
              <a:t>ProPublica</a:t>
            </a:r>
            <a:r>
              <a:rPr lang="en-US" dirty="0"/>
              <a:t>, IL)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minority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How much time are World Cup teams wasting?</a:t>
            </a:r>
          </a:p>
          <a:p>
            <a:pPr lvl="1"/>
            <a:r>
              <a:rPr lang="en-US" dirty="0">
                <a:hlinkClick r:id="rId2"/>
              </a:rPr>
              <a:t>https://fivethirtyeight.com/features/which-world-cup-team-is-the-best-at-wasting-time/</a:t>
            </a:r>
            <a:endParaRPr lang="en-US" dirty="0"/>
          </a:p>
          <a:p>
            <a:r>
              <a:rPr lang="en-US" dirty="0"/>
              <a:t>More detail: How long it takes 2018 World Cup teams to do throw-ins, goal kicks, corner kicks, free kicks and substitutions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soccer: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Round of tournament</a:t>
            </a:r>
          </a:p>
          <a:p>
            <a:pPr lvl="1"/>
            <a:r>
              <a:rPr lang="en-US" dirty="0"/>
              <a:t>Weather outside</a:t>
            </a:r>
          </a:p>
          <a:p>
            <a:pPr lvl="1"/>
            <a:r>
              <a:rPr lang="en-US" dirty="0"/>
              <a:t>These could all affect how much time players take, and you don’t want to have to go back and get them after you’ve already collected your data</a:t>
            </a:r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there’s an injury during a throw-in?</a:t>
            </a:r>
          </a:p>
          <a:p>
            <a:pPr lvl="1"/>
            <a:r>
              <a:rPr lang="en-US" dirty="0"/>
              <a:t>Do we factor in time the referee is holding the game before a free kick?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8-07-05 at 10.0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1495448"/>
            <a:ext cx="535168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01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8-07-05 at 10.0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1495448"/>
            <a:ext cx="5351689" cy="5257800"/>
          </a:xfrm>
          <a:prstGeom prst="rect">
            <a:avLst/>
          </a:prstGeom>
        </p:spPr>
      </p:pic>
      <p:pic>
        <p:nvPicPr>
          <p:cNvPr id="3" name="Picture 2" descr="Screen Shot 2018-07-10 at 2.29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75" y="2460601"/>
            <a:ext cx="5965725" cy="14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60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/digitalframeworks-summer18/blob/master/class2/assignment2.md</a:t>
            </a:r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10337</TotalTime>
  <Words>1027</Words>
  <Application>Microsoft Macintosh PowerPoint</Application>
  <PresentationFormat>On-screen Show (4:3)</PresentationFormat>
  <Paragraphs>206</Paragraphs>
  <Slides>66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Corbel</vt:lpstr>
      <vt:lpstr>Mangal</vt:lpstr>
      <vt:lpstr>Wingdings</vt:lpstr>
      <vt:lpstr>Twilight</vt:lpstr>
      <vt:lpstr>Finding Data</vt:lpstr>
      <vt:lpstr>Data stories?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Today’s guest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55</cp:revision>
  <dcterms:created xsi:type="dcterms:W3CDTF">2018-07-03T20:07:00Z</dcterms:created>
  <dcterms:modified xsi:type="dcterms:W3CDTF">2019-04-08T00:04:58Z</dcterms:modified>
</cp:coreProperties>
</file>